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24384000" cy="13716000"/>
  <p:notesSz cx="6858000" cy="9144000"/>
  <p:embeddedFontLst>
    <p:embeddedFont>
      <p:font typeface="ChusaLove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62300" y="2108200"/>
            <a:ext cx="18059400" cy="919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-101600"/>
            <a:ext cx="12471400" cy="185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0" y="-139700"/>
            <a:ext cx="12471400" cy="185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209500" y="-139700"/>
            <a:ext cx="85852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65000" y="12039600"/>
            <a:ext cx="12471400" cy="185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39700" y="12065000"/>
            <a:ext cx="12471400" cy="185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48200" y="4610100"/>
            <a:ext cx="15074900" cy="313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0" y="1460500"/>
            <a:ext cx="16383000" cy="740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8064500"/>
            <a:ext cx="85217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20100" y="10045700"/>
            <a:ext cx="75438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" y="215900"/>
            <a:ext cx="12166600" cy="152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4229100"/>
            <a:ext cx="7785100" cy="703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48800" y="4229100"/>
            <a:ext cx="132715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3700" y="4533900"/>
            <a:ext cx="7785100" cy="562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48800" y="4533900"/>
            <a:ext cx="13271500" cy="562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4000" y="215900"/>
            <a:ext cx="121666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" y="215900"/>
            <a:ext cx="9144000" cy="152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32200" y="2070100"/>
            <a:ext cx="17106900" cy="11442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